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65" r:id="rId8"/>
    <p:sldId id="258" r:id="rId9"/>
    <p:sldId id="259" r:id="rId10"/>
    <p:sldId id="267" r:id="rId11"/>
    <p:sldId id="260" r:id="rId12"/>
    <p:sldId id="261" r:id="rId13"/>
    <p:sldId id="262" r:id="rId14"/>
    <p:sldId id="263" r:id="rId15"/>
    <p:sldId id="264" r:id="rId16"/>
    <p:sldId id="266" r:id="rId17"/>
    <p:sldId id="268" r:id="rId18"/>
    <p:sldId id="269" r:id="rId19"/>
    <p:sldId id="271" r:id="rId20"/>
    <p:sldId id="272" r:id="rId21"/>
    <p:sldId id="270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0"/>
    <p:restoredTop sz="96327"/>
  </p:normalViewPr>
  <p:slideViewPr>
    <p:cSldViewPr snapToGrid="0">
      <p:cViewPr varScale="1">
        <p:scale>
          <a:sx n="93" d="100"/>
          <a:sy n="93" d="100"/>
        </p:scale>
        <p:origin x="117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Handheld </a:t>
            </a:r>
            <a:r>
              <a:rPr lang="nl-BE" dirty="0" err="1"/>
              <a:t>Retropie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b="1" dirty="0" err="1"/>
              <a:t>Where</a:t>
            </a:r>
            <a:r>
              <a:rPr lang="nl-BE" b="1" dirty="0"/>
              <a:t> </a:t>
            </a:r>
            <a:r>
              <a:rPr lang="nl-BE" b="1" dirty="0" err="1"/>
              <a:t>nostalgia</a:t>
            </a:r>
            <a:r>
              <a:rPr lang="nl-BE" b="1" dirty="0"/>
              <a:t> </a:t>
            </a:r>
            <a:r>
              <a:rPr lang="nl-BE" b="1" dirty="0" err="1"/>
              <a:t>meets</a:t>
            </a:r>
            <a:r>
              <a:rPr lang="nl-BE" b="1" dirty="0"/>
              <a:t> </a:t>
            </a:r>
            <a:r>
              <a:rPr lang="nl-BE" b="1" dirty="0" err="1"/>
              <a:t>innovation</a:t>
            </a:r>
            <a:r>
              <a:rPr lang="nl-BE" b="1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87719953-51AF-B443-BFF8-B09D14891E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42561" y="2663105"/>
            <a:ext cx="6026693" cy="4194895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B134D4-F242-CC10-0362-96BF45EA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1" y="2663105"/>
            <a:ext cx="6949439" cy="41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41C738-D70E-C568-FB0F-0EBF57E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Koeling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DD9785A-DAA2-8CB4-DCD8-B6417D060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B59DCED-C8C5-C34C-D425-0C221E790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PWM gestuurd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5A570F4-331E-4628-D58F-698722EB5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ardware koeling - PC Case Fan 80x80 mm Ball Bearing Globe Fan ...">
            <a:extLst>
              <a:ext uri="{FF2B5EF4-FFF2-40B4-BE49-F238E27FC236}">
                <a16:creationId xmlns:a16="http://schemas.microsoft.com/office/drawing/2014/main" id="{C627F1D7-A9B8-2ABE-C8D9-BA42C1DE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84" y="2368988"/>
            <a:ext cx="3792537" cy="3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16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C791758-DDB1-5134-6632-C7D65A63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 buttons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A558CF-04BB-53BC-1C21-61C4F3551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A404FB3-4198-3EAC-BFD3-D5C7D25CA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Ideaal voor </a:t>
            </a:r>
            <a:r>
              <a:rPr lang="nl-BE" dirty="0" err="1"/>
              <a:t>gaming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9D918B-4ADC-9569-DF6B-90D89E8F1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 descr="Non Illuminated Tact Switches | RJS Electronics Ltd">
            <a:extLst>
              <a:ext uri="{FF2B5EF4-FFF2-40B4-BE49-F238E27FC236}">
                <a16:creationId xmlns:a16="http://schemas.microsoft.com/office/drawing/2014/main" id="{E069E8EA-860A-9741-863D-39E70B2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23" y="1865511"/>
            <a:ext cx="4197672" cy="41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3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D181FF-8D87-F0B7-5252-932ECC48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 tests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79D6F0-10BD-D984-428D-4F0C47305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152F2DD-7787-0D83-5DF8-3B97689751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l-BE" dirty="0"/>
              <a:t>Batterijen testen</a:t>
            </a:r>
          </a:p>
          <a:p>
            <a:pPr marL="285750" indent="-285750">
              <a:buFontTx/>
              <a:buChar char="-"/>
            </a:pPr>
            <a:r>
              <a:rPr lang="nl-BE" dirty="0"/>
              <a:t>Step-down converter</a:t>
            </a:r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DC24797-6144-2003-5B4E-E7AB7DCF0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86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B93C3C-707C-12EE-8894-6493D7D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Documentatie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AA0021-BE73-2CEF-692B-FFE352893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775BF7-9340-55FA-6DCC-08CE393365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Fusion</a:t>
            </a:r>
            <a:r>
              <a:rPr lang="nl-BE" dirty="0"/>
              <a:t> 360 (3D design)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Verder andere documentatie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9F1CE4A-D3F8-AEFC-8081-75D8184D8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04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D899EF-0590-4D55-D6B7-7A44D496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Uiteindelijk Product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AA3F23-5C9A-92A6-44AC-3C1F0E7BF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0596169-D0EC-9DA8-2711-64003B2B5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Werkende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d.m.v. batterijen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4A0C06-4984-4680-5004-044932F8A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840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EBB6EB-ECF0-974E-AA8F-B9100F5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er fout gelopen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E2CFBFF-C723-F611-D915-E2850898D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84AA45-3D05-E795-D71B-C1CA1A9F9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Display is stuk gegaan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Speaker was niet zo sterk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D562664-93B0-A6A2-FF0D-56097867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06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D21BEAB-36AC-6CCA-5A4E-7B81F2E891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E990D5-9B13-1119-2FA7-24244BE4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geleerd?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0C1B60-0A6C-F826-E739-72934F86A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44CA38-5C53-9995-E9E5-48F182AC7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3D Design met </a:t>
            </a:r>
            <a:r>
              <a:rPr lang="nl-BE" dirty="0" err="1"/>
              <a:t>fusion</a:t>
            </a:r>
            <a:r>
              <a:rPr lang="nl-BE" dirty="0"/>
              <a:t> 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PCB Design met </a:t>
            </a:r>
            <a:r>
              <a:rPr lang="nl-BE" dirty="0" err="1"/>
              <a:t>fusion</a:t>
            </a:r>
            <a:r>
              <a:rPr lang="nl-BE" dirty="0"/>
              <a:t> 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BMS system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14F56D9-9E1A-3352-2277-C9B282EA4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452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30DE64-5814-FACF-2A33-6C2DDA10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nl-BE" dirty="0"/>
              <a:t>EINDE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96F059-0A60-913B-2D6A-EB9547F5E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872542"/>
            <a:ext cx="3458032" cy="3071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nl-NL" sz="15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A808B7C-0F98-117B-97CE-A7EBD32E6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 b="2630"/>
          <a:stretch/>
        </p:blipFill>
        <p:spPr bwMode="auto"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8507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0E169-2051-3644-24A8-CFF67185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nl-BE" dirty="0"/>
              <a:t>TEAM</a:t>
            </a:r>
            <a:endParaRPr lang="nl-N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1937572-E394-4986-CCE1-3434444F5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768B4BA-1833-7ABC-6630-EAFAD6111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E61784A-9F6D-9694-7A2E-8FA2FE5524CE}"/>
              </a:ext>
            </a:extLst>
          </p:cNvPr>
          <p:cNvSpPr/>
          <p:nvPr/>
        </p:nvSpPr>
        <p:spPr>
          <a:xfrm>
            <a:off x="1396767" y="2786801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Thibaut </a:t>
            </a:r>
            <a:r>
              <a:rPr lang="nl-BE" b="1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Schroyens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PCB design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EFFF7F33-8E11-DE47-70A9-CADD2D90CA99}"/>
              </a:ext>
            </a:extLst>
          </p:cNvPr>
          <p:cNvSpPr/>
          <p:nvPr/>
        </p:nvSpPr>
        <p:spPr>
          <a:xfrm>
            <a:off x="4863983" y="2786800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Ruben Belligh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8DAE114E-CB4B-FF91-F023-B699448F98FC}"/>
              </a:ext>
            </a:extLst>
          </p:cNvPr>
          <p:cNvSpPr/>
          <p:nvPr/>
        </p:nvSpPr>
        <p:spPr>
          <a:xfrm>
            <a:off x="8331200" y="2786800"/>
            <a:ext cx="2611120" cy="2143533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Thibaut </a:t>
            </a:r>
            <a:r>
              <a:rPr lang="nl-BE" b="1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Schroyens</a:t>
            </a:r>
            <a:endParaRPr lang="nl-BE" b="1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PCB design</a:t>
            </a:r>
            <a:endParaRPr lang="nl-BE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NL" b="1" i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6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61DE6-38A2-28BC-8300-17DAE643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4CABE8-3036-826C-9467-548FD5428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119D10-13F7-4A82-D4C1-3A68732A8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Retropie</a:t>
            </a:r>
            <a:r>
              <a:rPr lang="nl-BE" dirty="0"/>
              <a:t>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Oplaadbaar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2A01912-22E7-D143-38AF-1778142BD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2" name="Picture 4" descr="TODAY ONLY!!! Bob's Deal of the Day: 20% OFF Original/Color Game Boy ...">
            <a:extLst>
              <a:ext uri="{FF2B5EF4-FFF2-40B4-BE49-F238E27FC236}">
                <a16:creationId xmlns:a16="http://schemas.microsoft.com/office/drawing/2014/main" id="{891E8522-CA59-EC24-5745-DBF3FB6D4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988"/>
            <a:ext cx="5743358" cy="28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3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9CE12-773E-2667-1191-5CBE9B3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4550748" cy="481631"/>
          </a:xfrm>
        </p:spPr>
        <p:txBody>
          <a:bodyPr anchor="b">
            <a:normAutofit/>
          </a:bodyPr>
          <a:lstStyle/>
          <a:p>
            <a:r>
              <a:rPr lang="nl-BE" dirty="0"/>
              <a:t>Begin</a:t>
            </a:r>
            <a:endParaRPr lang="nl-NL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B5A1DA-06A7-F309-034F-FADC956C1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4550748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A6D690C-6388-8959-F092-F3ADBB941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DC9270-6E51-A3C6-F148-767460F869EC}"/>
              </a:ext>
            </a:extLst>
          </p:cNvPr>
          <p:cNvSpPr>
            <a:spLocks/>
          </p:cNvSpPr>
          <p:nvPr/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5E4F4-E74F-D5C4-6CF6-739F7A30876F}"/>
              </a:ext>
            </a:extLst>
          </p:cNvPr>
          <p:cNvSpPr>
            <a:spLocks/>
          </p:cNvSpPr>
          <p:nvPr/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 INCH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Raspberry</a:t>
            </a:r>
            <a:r>
              <a:rPr lang="nl-BE" dirty="0"/>
              <a:t> PI 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9FF56E-F110-C2CD-6EA3-3267CFB8A6C7}"/>
              </a:ext>
            </a:extLst>
          </p:cNvPr>
          <p:cNvSpPr>
            <a:spLocks/>
          </p:cNvSpPr>
          <p:nvPr/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pic>
        <p:nvPicPr>
          <p:cNvPr id="6" name="Picture 6" descr="Raspberry Pi 4 Model B 8 Go">
            <a:extLst>
              <a:ext uri="{FF2B5EF4-FFF2-40B4-BE49-F238E27FC236}">
                <a16:creationId xmlns:a16="http://schemas.microsoft.com/office/drawing/2014/main" id="{6B77F1E2-C933-F124-AA90-4EB72504A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5299" r="-841" b="19085"/>
          <a:stretch/>
        </p:blipFill>
        <p:spPr bwMode="auto">
          <a:xfrm>
            <a:off x="7769555" y="4247980"/>
            <a:ext cx="3234511" cy="21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fbeelding met tekst, elektronica, schermopname, software&#10;&#10;Automatisch gegenereerde beschrijving">
            <a:extLst>
              <a:ext uri="{FF2B5EF4-FFF2-40B4-BE49-F238E27FC236}">
                <a16:creationId xmlns:a16="http://schemas.microsoft.com/office/drawing/2014/main" id="{F3FB2B38-3DAC-561C-2640-F3B3DB142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29821" r="9843" b="34480"/>
          <a:stretch/>
        </p:blipFill>
        <p:spPr bwMode="auto">
          <a:xfrm>
            <a:off x="7333464" y="1320064"/>
            <a:ext cx="4106692" cy="26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0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99F2C8-D96A-49D3-7695-A63A1C7D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FA8733-D40B-2444-3DBC-452488A0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DD8F71-4A60-0B55-DAC0-C993006F5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3D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batterijen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Emulator 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93A661A-AEE6-6994-76D8-3B7E55014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81894FE-2404-192D-9D38-F297F2AE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85" y="3701189"/>
            <a:ext cx="4369316" cy="21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716E75-0E9B-0CE3-FD12-F26F420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3975166"/>
            <a:ext cx="3107119" cy="18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ijdelijke aanduiding voor inhoud 6">
            <a:extLst>
              <a:ext uri="{FF2B5EF4-FFF2-40B4-BE49-F238E27FC236}">
                <a16:creationId xmlns:a16="http://schemas.microsoft.com/office/drawing/2014/main" id="{C0ECA2B1-6DF5-5255-D2AD-EEC0DCE60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64" r="2" b="14944"/>
          <a:stretch/>
        </p:blipFill>
        <p:spPr>
          <a:xfrm>
            <a:off x="8084978" y="953614"/>
            <a:ext cx="3522472" cy="21731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370805C-8DE2-A21E-8FEF-850FC001C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136" y="1968979"/>
            <a:ext cx="3464419" cy="17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A9321A-B4C9-C162-7A23-03B1D14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Emulator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59497CB-2595-554B-26BB-6AD2C2E1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ACACA0E-D86E-CA20-3351-4185EDF49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Uitleggen waarvoor een emulator dient en vertellen welke emulator je gebruikt hebt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DA5A1B6-84D3-73F6-B997-513C6EC0A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B883F6-C826-EA5F-1AF9-A6E5C26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20" y="2783960"/>
            <a:ext cx="4196451" cy="20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33565E-8922-A265-F798-B79DA026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3D design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25EFE4-6A3B-3F0D-92EE-4CBAB069B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1FFDC3-22AF-5A17-AFBC-F583144F94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1A1FA17-7692-E4BF-6507-914267A0D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Picture 2" descr="Microsoft XBOX ONE Wireless Controller w/ Jack - eXtra">
            <a:extLst>
              <a:ext uri="{FF2B5EF4-FFF2-40B4-BE49-F238E27FC236}">
                <a16:creationId xmlns:a16="http://schemas.microsoft.com/office/drawing/2014/main" id="{0B0422A6-D7EF-6B17-1B8D-C7127685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" y="2626459"/>
            <a:ext cx="2965572" cy="21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7BEE0218-F52F-C2D9-7C39-A7AF7BA0AF06}"/>
              </a:ext>
            </a:extLst>
          </p:cNvPr>
          <p:cNvSpPr/>
          <p:nvPr/>
        </p:nvSpPr>
        <p:spPr>
          <a:xfrm>
            <a:off x="3277573" y="3374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Tijdelijke aanduiding voor inhoud 5">
            <a:extLst>
              <a:ext uri="{FF2B5EF4-FFF2-40B4-BE49-F238E27FC236}">
                <a16:creationId xmlns:a16="http://schemas.microsoft.com/office/drawing/2014/main" id="{2A476D8D-23EE-8276-B055-FB8CBC62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81" y="2451227"/>
            <a:ext cx="2900114" cy="2459663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7EE8A21A-B043-D890-FD22-09986BD0E07A}"/>
              </a:ext>
            </a:extLst>
          </p:cNvPr>
          <p:cNvSpPr/>
          <p:nvPr/>
        </p:nvSpPr>
        <p:spPr>
          <a:xfrm>
            <a:off x="7295085" y="3374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49E44FB-64BE-9EDB-661B-C5B5D7723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3" y="2558973"/>
            <a:ext cx="3341915" cy="21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3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96F52D-79FB-5625-143C-68C534D0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 design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69C075-E335-936A-1E40-D97E5FEE56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901A3-D356-9681-CC12-12E20A965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B27A04F-ECA2-E9BA-5519-7BE324FAB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3969AD8-9BEB-7265-1EE9-8DE986E6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39910"/>
            <a:ext cx="5671003" cy="34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3E7F5509-1D9C-02D1-08AF-C85D7F5E6645}"/>
              </a:ext>
            </a:extLst>
          </p:cNvPr>
          <p:cNvSpPr/>
          <p:nvPr/>
        </p:nvSpPr>
        <p:spPr>
          <a:xfrm>
            <a:off x="5643716" y="3504073"/>
            <a:ext cx="904567" cy="51168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64652-E579-F892-D26D-99853DF8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36" y="2518938"/>
            <a:ext cx="5040758" cy="24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DDD057-A276-3D5D-12A0-D9769F2D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Voeding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6FE0E4-48E1-FA0B-AD42-646D04DF5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F29963-CCFB-A06A-F6A2-40156F9688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Eerste idee oplaadbaar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18650 Batterijen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Batterijhouder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BD8421F-1082-B55E-B11A-6C1B853E4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C37DD615-98C1-C8F6-4944-9467A4E41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64" r="2" b="14944"/>
          <a:stretch/>
        </p:blipFill>
        <p:spPr>
          <a:xfrm>
            <a:off x="7769555" y="2709036"/>
            <a:ext cx="3522472" cy="2173150"/>
          </a:xfrm>
          <a:prstGeom prst="rect">
            <a:avLst/>
          </a:prstGeom>
        </p:spPr>
      </p:pic>
      <p:pic>
        <p:nvPicPr>
          <p:cNvPr id="9" name="Picture 2" descr="Green Basic | Elektronica, batterijhouder | Beste service - Greenbasic">
            <a:extLst>
              <a:ext uri="{FF2B5EF4-FFF2-40B4-BE49-F238E27FC236}">
                <a16:creationId xmlns:a16="http://schemas.microsoft.com/office/drawing/2014/main" id="{AC1D24DF-5D4B-CA33-3F5E-3F9111794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4" r="2" b="1672"/>
          <a:stretch/>
        </p:blipFill>
        <p:spPr bwMode="auto">
          <a:xfrm>
            <a:off x="3557955" y="3795611"/>
            <a:ext cx="3522472" cy="21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19149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57</TotalTime>
  <Words>139</Words>
  <Application>Microsoft Office PowerPoint</Application>
  <PresentationFormat>Breedbeeld</PresentationFormat>
  <Paragraphs>53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17</vt:i4>
      </vt:variant>
    </vt:vector>
  </HeadingPairs>
  <TitlesOfParts>
    <vt:vector size="2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Handheld Retropie</vt:lpstr>
      <vt:lpstr>TEAM</vt:lpstr>
      <vt:lpstr>Opdracht</vt:lpstr>
      <vt:lpstr>Begin</vt:lpstr>
      <vt:lpstr>Plan</vt:lpstr>
      <vt:lpstr>Emulator</vt:lpstr>
      <vt:lpstr>3D design</vt:lpstr>
      <vt:lpstr>PCB design</vt:lpstr>
      <vt:lpstr>Voeding</vt:lpstr>
      <vt:lpstr>Koeling</vt:lpstr>
      <vt:lpstr>Soft buttons</vt:lpstr>
      <vt:lpstr>Hardware tests</vt:lpstr>
      <vt:lpstr>Documentatie</vt:lpstr>
      <vt:lpstr>Uiteindelijk Product</vt:lpstr>
      <vt:lpstr>Wat is er fout gelopen</vt:lpstr>
      <vt:lpstr>Wat hebben we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Handheld Retropie</dc:title>
  <dc:creator>ruben belligh</dc:creator>
  <cp:lastModifiedBy>ruben belligh</cp:lastModifiedBy>
  <cp:revision>2</cp:revision>
  <dcterms:created xsi:type="dcterms:W3CDTF">2024-05-18T19:44:12Z</dcterms:created>
  <dcterms:modified xsi:type="dcterms:W3CDTF">2024-05-21T19:05:30Z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